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257" r:id="rId6"/>
    <p:sldId id="270" r:id="rId7"/>
    <p:sldId id="267" r:id="rId8"/>
    <p:sldId id="272" r:id="rId9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882"/>
    <a:srgbClr val="199C84"/>
    <a:srgbClr val="37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36B08-115E-A70B-C20C-3C15156FCEDF}" v="10" dt="2025-01-13T16:29:52.692"/>
    <p1510:client id="{48539015-032A-6308-7DA8-A15575D42FAC}" v="4" dt="2025-01-13T15:16:21.154"/>
    <p1510:client id="{6D793D9B-DF2E-41CF-B612-E011C242F8A0}" v="4" dt="2025-01-13T15:10:39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2" y="108"/>
      </p:cViewPr>
      <p:guideLst>
        <p:guide orient="horz" pos="2160"/>
        <p:guide pos="3840"/>
        <p:guide pos="7446"/>
        <p:guide orient="horz" pos="232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úl Morales" userId="0320b351-d2c2-42a2-83df-4d127b446cd3" providerId="ADAL" clId="{13963C02-75CF-4FB8-874D-46CF1EF535E0}"/>
    <pc:docChg chg="custSel delSld modSld">
      <pc:chgData name="Raúl Morales" userId="0320b351-d2c2-42a2-83df-4d127b446cd3" providerId="ADAL" clId="{13963C02-75CF-4FB8-874D-46CF1EF535E0}" dt="2025-01-14T14:29:05.509" v="58" actId="47"/>
      <pc:docMkLst>
        <pc:docMk/>
      </pc:docMkLst>
      <pc:sldChg chg="modSp mod">
        <pc:chgData name="Raúl Morales" userId="0320b351-d2c2-42a2-83df-4d127b446cd3" providerId="ADAL" clId="{13963C02-75CF-4FB8-874D-46CF1EF535E0}" dt="2025-01-13T09:21:56.869" v="57" actId="113"/>
        <pc:sldMkLst>
          <pc:docMk/>
          <pc:sldMk cId="1356890806" sldId="267"/>
        </pc:sldMkLst>
        <pc:spChg chg="mod">
          <ac:chgData name="Raúl Morales" userId="0320b351-d2c2-42a2-83df-4d127b446cd3" providerId="ADAL" clId="{13963C02-75CF-4FB8-874D-46CF1EF535E0}" dt="2025-01-13T09:21:56.869" v="57" actId="113"/>
          <ac:spMkLst>
            <pc:docMk/>
            <pc:sldMk cId="1356890806" sldId="267"/>
            <ac:spMk id="2" creationId="{CEB2851F-3E30-48F8-5DE2-4472E342A97C}"/>
          </ac:spMkLst>
        </pc:spChg>
      </pc:sldChg>
      <pc:sldChg chg="modSp mod">
        <pc:chgData name="Raúl Morales" userId="0320b351-d2c2-42a2-83df-4d127b446cd3" providerId="ADAL" clId="{13963C02-75CF-4FB8-874D-46CF1EF535E0}" dt="2025-01-13T09:21:32.389" v="56" actId="113"/>
        <pc:sldMkLst>
          <pc:docMk/>
          <pc:sldMk cId="487846645" sldId="270"/>
        </pc:sldMkLst>
        <pc:spChg chg="mod">
          <ac:chgData name="Raúl Morales" userId="0320b351-d2c2-42a2-83df-4d127b446cd3" providerId="ADAL" clId="{13963C02-75CF-4FB8-874D-46CF1EF535E0}" dt="2025-01-13T09:21:32.389" v="56" actId="113"/>
          <ac:spMkLst>
            <pc:docMk/>
            <pc:sldMk cId="487846645" sldId="270"/>
            <ac:spMk id="11" creationId="{2AA658D6-5A67-BBDB-3EF8-7BC2483A5652}"/>
          </ac:spMkLst>
        </pc:spChg>
      </pc:sldChg>
      <pc:sldChg chg="del">
        <pc:chgData name="Raúl Morales" userId="0320b351-d2c2-42a2-83df-4d127b446cd3" providerId="ADAL" clId="{13963C02-75CF-4FB8-874D-46CF1EF535E0}" dt="2025-01-14T14:29:05.509" v="58" actId="47"/>
        <pc:sldMkLst>
          <pc:docMk/>
          <pc:sldMk cId="3972358582" sldId="273"/>
        </pc:sldMkLst>
      </pc:sldChg>
    </pc:docChg>
  </pc:docChgLst>
  <pc:docChgLst>
    <pc:chgData name="Alfonso Bello" userId="S::alfonso.bello@faconauto.com::b11455d3-d1eb-4d5a-a991-3933132791eb" providerId="AD" clId="Web-{3BE36B08-115E-A70B-C20C-3C15156FCEDF}"/>
    <pc:docChg chg="modSld">
      <pc:chgData name="Alfonso Bello" userId="S::alfonso.bello@faconauto.com::b11455d3-d1eb-4d5a-a991-3933132791eb" providerId="AD" clId="Web-{3BE36B08-115E-A70B-C20C-3C15156FCEDF}" dt="2025-01-13T16:29:52.692" v="4" actId="20577"/>
      <pc:docMkLst>
        <pc:docMk/>
      </pc:docMkLst>
      <pc:sldChg chg="modSp">
        <pc:chgData name="Alfonso Bello" userId="S::alfonso.bello@faconauto.com::b11455d3-d1eb-4d5a-a991-3933132791eb" providerId="AD" clId="Web-{3BE36B08-115E-A70B-C20C-3C15156FCEDF}" dt="2025-01-13T16:29:52.692" v="4" actId="20577"/>
        <pc:sldMkLst>
          <pc:docMk/>
          <pc:sldMk cId="1356890806" sldId="267"/>
        </pc:sldMkLst>
        <pc:spChg chg="mod">
          <ac:chgData name="Alfonso Bello" userId="S::alfonso.bello@faconauto.com::b11455d3-d1eb-4d5a-a991-3933132791eb" providerId="AD" clId="Web-{3BE36B08-115E-A70B-C20C-3C15156FCEDF}" dt="2025-01-13T16:29:52.692" v="4" actId="20577"/>
          <ac:spMkLst>
            <pc:docMk/>
            <pc:sldMk cId="1356890806" sldId="267"/>
            <ac:spMk id="2" creationId="{CEB2851F-3E30-48F8-5DE2-4472E342A97C}"/>
          </ac:spMkLst>
        </pc:spChg>
      </pc:sldChg>
    </pc:docChg>
  </pc:docChgLst>
  <pc:docChgLst>
    <pc:chgData name="Álvaro Ballesteros" userId="5189b806-ddce-4ad7-aad3-4517e3bdce72" providerId="ADAL" clId="{6D793D9B-DF2E-41CF-B612-E011C242F8A0}"/>
    <pc:docChg chg="custSel addSld delSld modSld">
      <pc:chgData name="Álvaro Ballesteros" userId="5189b806-ddce-4ad7-aad3-4517e3bdce72" providerId="ADAL" clId="{6D793D9B-DF2E-41CF-B612-E011C242F8A0}" dt="2025-01-13T16:10:13.189" v="24" actId="20577"/>
      <pc:docMkLst>
        <pc:docMk/>
      </pc:docMkLst>
      <pc:sldChg chg="modSp mod">
        <pc:chgData name="Álvaro Ballesteros" userId="5189b806-ddce-4ad7-aad3-4517e3bdce72" providerId="ADAL" clId="{6D793D9B-DF2E-41CF-B612-E011C242F8A0}" dt="2025-01-13T16:10:13.189" v="24" actId="20577"/>
        <pc:sldMkLst>
          <pc:docMk/>
          <pc:sldMk cId="114969088" sldId="272"/>
        </pc:sldMkLst>
        <pc:spChg chg="mod">
          <ac:chgData name="Álvaro Ballesteros" userId="5189b806-ddce-4ad7-aad3-4517e3bdce72" providerId="ADAL" clId="{6D793D9B-DF2E-41CF-B612-E011C242F8A0}" dt="2025-01-13T16:10:13.189" v="24" actId="20577"/>
          <ac:spMkLst>
            <pc:docMk/>
            <pc:sldMk cId="114969088" sldId="272"/>
            <ac:spMk id="17" creationId="{8C328AE3-0F30-1C22-8647-C2BAEC2D8429}"/>
          </ac:spMkLst>
        </pc:spChg>
      </pc:sldChg>
      <pc:sldChg chg="addSp delSp modSp new del mod">
        <pc:chgData name="Álvaro Ballesteros" userId="5189b806-ddce-4ad7-aad3-4517e3bdce72" providerId="ADAL" clId="{6D793D9B-DF2E-41CF-B612-E011C242F8A0}" dt="2025-01-13T14:52:41.042" v="7" actId="47"/>
        <pc:sldMkLst>
          <pc:docMk/>
          <pc:sldMk cId="174242558" sldId="273"/>
        </pc:sldMkLst>
        <pc:spChg chg="del">
          <ac:chgData name="Álvaro Ballesteros" userId="5189b806-ddce-4ad7-aad3-4517e3bdce72" providerId="ADAL" clId="{6D793D9B-DF2E-41CF-B612-E011C242F8A0}" dt="2025-01-13T14:51:22.102" v="2" actId="478"/>
          <ac:spMkLst>
            <pc:docMk/>
            <pc:sldMk cId="174242558" sldId="273"/>
            <ac:spMk id="2" creationId="{D899761A-04E2-B314-58DC-6294830D56DC}"/>
          </ac:spMkLst>
        </pc:spChg>
        <pc:spChg chg="del">
          <ac:chgData name="Álvaro Ballesteros" userId="5189b806-ddce-4ad7-aad3-4517e3bdce72" providerId="ADAL" clId="{6D793D9B-DF2E-41CF-B612-E011C242F8A0}" dt="2025-01-13T14:51:20.960" v="1" actId="478"/>
          <ac:spMkLst>
            <pc:docMk/>
            <pc:sldMk cId="174242558" sldId="273"/>
            <ac:spMk id="3" creationId="{E7603B88-6F6D-72F0-F143-11089CA892D2}"/>
          </ac:spMkLst>
        </pc:spChg>
        <pc:spChg chg="add mod">
          <ac:chgData name="Álvaro Ballesteros" userId="5189b806-ddce-4ad7-aad3-4517e3bdce72" providerId="ADAL" clId="{6D793D9B-DF2E-41CF-B612-E011C242F8A0}" dt="2025-01-13T14:52:11.170" v="6"/>
          <ac:spMkLst>
            <pc:docMk/>
            <pc:sldMk cId="174242558" sldId="273"/>
            <ac:spMk id="6" creationId="{C7DC9850-E199-E86E-130F-FE365F896864}"/>
          </ac:spMkLst>
        </pc:spChg>
        <pc:picChg chg="add mod">
          <ac:chgData name="Álvaro Ballesteros" userId="5189b806-ddce-4ad7-aad3-4517e3bdce72" providerId="ADAL" clId="{6D793D9B-DF2E-41CF-B612-E011C242F8A0}" dt="2025-01-13T14:51:31.659" v="5" actId="962"/>
          <ac:picMkLst>
            <pc:docMk/>
            <pc:sldMk cId="174242558" sldId="273"/>
            <ac:picMk id="5" creationId="{00C6EA57-1AF9-08AC-93CF-BA1F7CCA0611}"/>
          </ac:picMkLst>
        </pc:picChg>
      </pc:sldChg>
      <pc:sldChg chg="addSp delSp modSp new mod">
        <pc:chgData name="Álvaro Ballesteros" userId="5189b806-ddce-4ad7-aad3-4517e3bdce72" providerId="ADAL" clId="{6D793D9B-DF2E-41CF-B612-E011C242F8A0}" dt="2025-01-13T15:10:40.360" v="17" actId="962"/>
        <pc:sldMkLst>
          <pc:docMk/>
          <pc:sldMk cId="3972358582" sldId="273"/>
        </pc:sldMkLst>
        <pc:spChg chg="del">
          <ac:chgData name="Álvaro Ballesteros" userId="5189b806-ddce-4ad7-aad3-4517e3bdce72" providerId="ADAL" clId="{6D793D9B-DF2E-41CF-B612-E011C242F8A0}" dt="2025-01-13T15:09:54.716" v="10" actId="478"/>
          <ac:spMkLst>
            <pc:docMk/>
            <pc:sldMk cId="3972358582" sldId="273"/>
            <ac:spMk id="2" creationId="{42F78A85-9C5F-5469-400F-D98929C3F8EE}"/>
          </ac:spMkLst>
        </pc:spChg>
        <pc:spChg chg="del">
          <ac:chgData name="Álvaro Ballesteros" userId="5189b806-ddce-4ad7-aad3-4517e3bdce72" providerId="ADAL" clId="{6D793D9B-DF2E-41CF-B612-E011C242F8A0}" dt="2025-01-13T15:09:53.355" v="9" actId="478"/>
          <ac:spMkLst>
            <pc:docMk/>
            <pc:sldMk cId="3972358582" sldId="273"/>
            <ac:spMk id="3" creationId="{8E733150-66A7-47B3-3EFD-69A6F222A51A}"/>
          </ac:spMkLst>
        </pc:spChg>
        <pc:picChg chg="add del mod">
          <ac:chgData name="Álvaro Ballesteros" userId="5189b806-ddce-4ad7-aad3-4517e3bdce72" providerId="ADAL" clId="{6D793D9B-DF2E-41CF-B612-E011C242F8A0}" dt="2025-01-13T15:10:13.353" v="14" actId="478"/>
          <ac:picMkLst>
            <pc:docMk/>
            <pc:sldMk cId="3972358582" sldId="273"/>
            <ac:picMk id="5" creationId="{F5EECB9F-56E9-15F9-9D42-4528BE2CD129}"/>
          </ac:picMkLst>
        </pc:picChg>
        <pc:picChg chg="add mod">
          <ac:chgData name="Álvaro Ballesteros" userId="5189b806-ddce-4ad7-aad3-4517e3bdce72" providerId="ADAL" clId="{6D793D9B-DF2E-41CF-B612-E011C242F8A0}" dt="2025-01-13T15:10:40.360" v="17" actId="962"/>
          <ac:picMkLst>
            <pc:docMk/>
            <pc:sldMk cId="3972358582" sldId="273"/>
            <ac:picMk id="7" creationId="{526767C6-B7A4-A55E-CA90-7BDE706612B2}"/>
          </ac:picMkLst>
        </pc:picChg>
      </pc:sldChg>
    </pc:docChg>
  </pc:docChgLst>
  <pc:docChgLst>
    <pc:chgData name="Alfonso Bello" userId="S::alfonso.bello@faconauto.com::b11455d3-d1eb-4d5a-a991-3933132791eb" providerId="AD" clId="Web-{48539015-032A-6308-7DA8-A15575D42FAC}"/>
    <pc:docChg chg="modSld">
      <pc:chgData name="Alfonso Bello" userId="S::alfonso.bello@faconauto.com::b11455d3-d1eb-4d5a-a991-3933132791eb" providerId="AD" clId="Web-{48539015-032A-6308-7DA8-A15575D42FAC}" dt="2025-01-13T15:16:17.591" v="0" actId="20577"/>
      <pc:docMkLst>
        <pc:docMk/>
      </pc:docMkLst>
      <pc:sldChg chg="modSp">
        <pc:chgData name="Alfonso Bello" userId="S::alfonso.bello@faconauto.com::b11455d3-d1eb-4d5a-a991-3933132791eb" providerId="AD" clId="Web-{48539015-032A-6308-7DA8-A15575D42FAC}" dt="2025-01-13T15:16:17.591" v="0" actId="20577"/>
        <pc:sldMkLst>
          <pc:docMk/>
          <pc:sldMk cId="1356890806" sldId="267"/>
        </pc:sldMkLst>
        <pc:spChg chg="mod">
          <ac:chgData name="Alfonso Bello" userId="S::alfonso.bello@faconauto.com::b11455d3-d1eb-4d5a-a991-3933132791eb" providerId="AD" clId="Web-{48539015-032A-6308-7DA8-A15575D42FAC}" dt="2025-01-13T15:16:17.591" v="0" actId="20577"/>
          <ac:spMkLst>
            <pc:docMk/>
            <pc:sldMk cId="1356890806" sldId="267"/>
            <ac:spMk id="2" creationId="{CEB2851F-3E30-48F8-5DE2-4472E342A97C}"/>
          </ac:spMkLst>
        </pc:spChg>
      </pc:sldChg>
    </pc:docChg>
  </pc:docChgLst>
  <pc:docChgLst>
    <pc:chgData name="Jose Ignacio Moya" userId="dfde8f25-c2ab-49cc-82f0-941da2d1f7d6" providerId="ADAL" clId="{EA20FA61-0A8E-4631-ADAF-9DBCA596D479}"/>
    <pc:docChg chg="undo custSel modSld">
      <pc:chgData name="Jose Ignacio Moya" userId="dfde8f25-c2ab-49cc-82f0-941da2d1f7d6" providerId="ADAL" clId="{EA20FA61-0A8E-4631-ADAF-9DBCA596D479}" dt="2025-01-14T07:28:33.896" v="26" actId="20577"/>
      <pc:docMkLst>
        <pc:docMk/>
      </pc:docMkLst>
      <pc:sldChg chg="modSp mod">
        <pc:chgData name="Jose Ignacio Moya" userId="dfde8f25-c2ab-49cc-82f0-941da2d1f7d6" providerId="ADAL" clId="{EA20FA61-0A8E-4631-ADAF-9DBCA596D479}" dt="2025-01-14T07:28:33.896" v="26" actId="20577"/>
        <pc:sldMkLst>
          <pc:docMk/>
          <pc:sldMk cId="487846645" sldId="270"/>
        </pc:sldMkLst>
        <pc:spChg chg="mod">
          <ac:chgData name="Jose Ignacio Moya" userId="dfde8f25-c2ab-49cc-82f0-941da2d1f7d6" providerId="ADAL" clId="{EA20FA61-0A8E-4631-ADAF-9DBCA596D479}" dt="2025-01-14T07:28:33.896" v="26" actId="20577"/>
          <ac:spMkLst>
            <pc:docMk/>
            <pc:sldMk cId="487846645" sldId="270"/>
            <ac:spMk id="12" creationId="{4B7284A9-B8BE-6499-C0DE-6CE1A07CFC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9FA8-A6C1-43D0-954C-5677CCF8CFE5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138D-0F71-44BD-ABA8-314C8F9B5BE2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5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D138D-0F71-44BD-ABA8-314C8F9B5BE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92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A867B-A81A-5A94-0B75-17768CC4E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6029A-E032-C988-0CD0-59F85F36A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463D9-255F-2EE8-AF03-EF7C30F2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6889A-8533-3228-DA23-BD6E709C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2D47AD-85BC-9A77-CDDD-39BA8B88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841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1EFB0-6714-AC97-1A14-08E8E1EC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A5BE99-5510-DBF0-2183-37E358A2D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ECB815-8242-88A1-11AA-BCF02C25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6811E-689B-0420-6E5C-A0B2B555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38181A-3BCC-59EC-DB37-B2A944B6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18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B7A0E2-91DB-D4C5-299A-EE7AAAD20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A6AB91-C678-6BEA-77E0-BAC31D0A5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D05A1-B4D7-1091-9059-F7C62295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742139-9BF7-4CFA-E815-E8A42DA7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9E30E-381E-93C9-70AC-CA636DDE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81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FE1D-8CB8-D4CD-E53C-B2C132986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C3251-6E0A-6C2F-72F8-121210C3D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8A7D7-A921-ACC6-803F-DEA9DCB5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14DA48-FD0E-C121-3E37-968C114C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2F246-FF13-F339-6462-F28977CD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4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5473-EA9A-6186-E651-EFA7AB2E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AC9EA-87D4-B02D-53AA-13CF3798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24441-6D2D-8EBF-2EDC-342CEE82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5BC1C-A9E4-A700-AA55-DA63EEE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A9820B-E175-5946-BDD9-393A1561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081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000FC-8F7A-9017-40F4-A6873D75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27515-75D7-B338-8543-0C2008034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653BA-ED5C-7D2D-CFA7-19C25092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010A86-348E-E956-1A0C-BF4F779A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9BD22-96BE-2E4F-115B-6B4E04AA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6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D828-4FD7-EB86-C5E8-CC904E5E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5A5E8-143B-086A-46F2-5DF59057D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AD6463-D537-C06D-EF65-513BBEA8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E5009-1A45-6378-3CF5-F0D89216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4B6085-CF56-C3EC-951D-FA9AFF86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8267B6-264E-39A1-46FF-73BBEC01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71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55324-47C3-7754-C774-42F19647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1ED87-B2DF-EAE5-320B-FA4A97E2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0BEA28-BEA5-3EE9-32EE-BEFF29583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DB09D1-A61A-4AE0-6F9C-4B3A520C9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15B134-7CBD-CDA9-5F97-3C437CE64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B34150-EAEA-1257-9AAC-C72ADE9A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AF4356-991B-1797-B78B-568200FC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D91B1B-E504-2CA3-1965-650D2A6E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64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BF2FE-2434-3F1C-D634-3C34C391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85A743-6549-9676-CE4B-298AD6C2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7415FD-AE2E-DD33-0C59-3E322B4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0D9B-9296-5BF4-7CC6-34BE970C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38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94F856-B023-6C33-243F-B9C666BA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7A857F-CA92-8D1A-31AD-7B319837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B8FD44-5156-7800-502B-FF879CD9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595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9A145-4E5E-D26D-D498-EA8CF89F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87012-E622-F628-1FDB-FC90B65C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AD3C42-2D38-87BE-4642-A13126A1D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209191-F271-B3B3-FAF5-6F3D78CB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AB5775-CCE8-D500-EE47-6BD18030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F769E-9277-082B-2F29-D12A1042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28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BCCE3-E4B7-772A-FD56-E096FC3D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874AB-B1D0-24C0-9E9B-B39490B1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64BE0-014A-3656-450F-EB78BDDA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9FE79-997A-5BD8-7D4B-947BCACC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3BA2A-7B34-1E25-F30F-91BC0EB0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762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656E1-D59C-DB32-1234-859095EF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82A3CA-A97D-BA1E-8EE4-DB959BB5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D5D540-21E7-77DA-CFC4-4E4702716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4E8CAA-4AED-07B9-5A7D-338A6634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C0D17-24E3-825C-CEE0-DA21D3B4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B2506-87CF-F10F-4C75-C529AD31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845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39BF9-85F0-B867-B1A3-9791FA6B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126E2D-FF04-47E0-41EC-991FCCA50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9D48F-4949-7B96-0FE6-A1BB20E0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7B3E63-E30D-147B-41A0-C550EFDC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6BC2D4-E205-85A9-70A3-5EF3204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69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A4BAE0-94E1-0977-09A9-93E96B7B6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692732-83DB-B8F3-59A9-E2276ACA1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93BC6-9B4C-6F24-786F-C2B5F25C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BF959-40BC-4743-7287-29B6DD88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72278E-B847-9D0A-42F2-3A3275A5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895E-991D-417F-B1BB-F961CA68B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43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B6A-C460-9744-4E44-01EC4B93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3FE812-2742-430E-D96A-6B57BD9A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3E9D2-895E-8AC3-DF72-CBE00790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2A9045-6959-09D4-015B-42D17DB0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B34955-30BF-2EE3-77EE-43E412C8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97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5A194-6823-E850-A596-593E1C41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5C9F6-9254-69E4-DA87-E18FF5B18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4FA5AE-7A99-C9B9-9576-5FEB3F1C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F30E1-2043-B637-19BB-A57F8AC1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52A7C2-AB5D-33A4-E594-9E691017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4791CA-301F-74C5-4023-3D329D89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93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5DCCE-CA05-40FD-7CA4-2FA4349D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AE7769-B025-26FB-57A4-72F262EBD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44CA83-38E4-D784-6FEA-6A687422B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C9A26C-B5FB-D4FF-BAA2-F43197EE9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C20E9C-9865-48E9-91DA-BDE81EC41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AA7D16-E19A-82A7-CE9C-9F7474E0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298BAE-7103-CB44-3759-EBAEE7E0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F23960-9B3F-0D21-96EB-C35479F6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26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DF56B-0CB0-E216-A1C6-BFDB1567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FEC4B8-6A33-7FA0-8AC2-239ACB5D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AC6705-8F3E-4A47-CCF6-AE7E5EE7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574421-5481-5B01-EB00-0A8C8C44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4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818E81-1C50-8AD8-91BE-8D6FABD1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57FCF1-FEBA-BB40-8E0E-4D327E97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2F8B99-0E5E-D042-D6C4-D29E1BE3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14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05AB8-F8C8-20FE-A1C9-936D215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C65AD-44A0-5C05-F87B-30A0A185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A12FE4-CE66-40A3-ABB0-6D7607E14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8BD503-1C00-9815-DF0A-D0C8B2DF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841894-C14E-2280-9AF8-24027193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02B79-FB17-E3D4-39C5-F4E8CFA1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98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95957-3C46-4EAE-6C52-DDE50238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B54796-3B15-A316-0967-EA219C006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6DD32-76D3-5B17-BC2F-1AA1AC501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E5C9B3-C04E-0B8B-881A-732EF174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FF2EEF-329A-B2A8-003C-DCABE970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79FBBC-24B2-2D33-7179-80647E53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3366-C8AB-4741-87AE-28A10E27C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71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verde, oscuro, azul, grande&#10;&#10;Descripción generada automáticamente">
            <a:extLst>
              <a:ext uri="{FF2B5EF4-FFF2-40B4-BE49-F238E27FC236}">
                <a16:creationId xmlns:a16="http://schemas.microsoft.com/office/drawing/2014/main" id="{522C4B29-2B08-EA25-AB1D-661FF9463D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C04FCB-256B-4C64-E1E4-32E1584A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the pattern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D8C84-8841-D888-3E9A-38A24DACC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6E0D2-4E0E-6D8E-2902-364E65CB4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BF82A0-4024-4597-9A9D-2ECABDB44B69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5A720E-9F79-4572-93CE-5F408F47B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C5CDE-EBAC-7DD3-1C82-125CAB96F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5B3366-C8AB-4741-87AE-28A10E27C253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7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982285-9FF4-B5A2-24A5-45C4B4E0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the pattern title style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D54FD2-CFF0-BD6C-D2FA-F62A2F8BD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581CF5-81AB-B7E7-2C6D-893B860F6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EAF9B0-F725-4C40-B84C-2B0EA27E660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0D796-631F-2EDC-1820-D137C0898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6F629C-9838-524B-B5C2-035BC8482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0895E-991D-417F-B1BB-F961CA68B9B7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24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49090ADA-C8FF-3BBE-8F63-5472ED575C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"/>
            <a:ext cx="12192000" cy="68575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A1A81A-D989-CC76-C5CE-0693E75F1EE4}"/>
              </a:ext>
            </a:extLst>
          </p:cNvPr>
          <p:cNvSpPr txBox="1"/>
          <p:nvPr/>
        </p:nvSpPr>
        <p:spPr>
          <a:xfrm>
            <a:off x="5553367" y="6127461"/>
            <a:ext cx="37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 panose="02000504050000020004" pitchFamily="2" charset="0"/>
                <a:ea typeface="+mn-ea"/>
                <a:cs typeface="Arial" panose="020B0604020202020204" pitchFamily="34" charset="0"/>
              </a:rPr>
              <a:t>Municipal Palace - </a:t>
            </a:r>
            <a:r>
              <a:rPr kumimoji="0" lang="es-E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 panose="02000504050000020004" pitchFamily="2" charset="0"/>
                <a:ea typeface="+mn-ea"/>
                <a:cs typeface="Arial" panose="020B0604020202020204" pitchFamily="34" charset="0"/>
              </a:rPr>
              <a:t>Ifema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 panose="02000504050000020004" pitchFamily="2" charset="0"/>
                <a:ea typeface="+mn-ea"/>
                <a:cs typeface="Arial" panose="020B0604020202020204" pitchFamily="34" charset="0"/>
              </a:rPr>
              <a:t>Madrid</a:t>
            </a:r>
          </a:p>
        </p:txBody>
      </p:sp>
      <p:pic>
        <p:nvPicPr>
          <p:cNvPr id="1028" name="Picture 4" descr="IFEMA MADRID - ENG - Italian Fair Service">
            <a:extLst>
              <a:ext uri="{FF2B5EF4-FFF2-40B4-BE49-F238E27FC236}">
                <a16:creationId xmlns:a16="http://schemas.microsoft.com/office/drawing/2014/main" id="{F805FAF1-7114-BF03-0537-0870D31D2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30" y="5662791"/>
            <a:ext cx="1224241" cy="9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19225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53C6-1990-31B8-4D09-C6F27ABD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E44258F-EAB4-7683-C771-15C40A2B5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15" y="126164"/>
            <a:ext cx="2404360" cy="1352453"/>
          </a:xfrm>
          <a:prstGeom prst="rect">
            <a:avLst/>
          </a:prstGeom>
        </p:spPr>
      </p:pic>
      <p:sp>
        <p:nvSpPr>
          <p:cNvPr id="11" name="CuadroTexto 9">
            <a:extLst>
              <a:ext uri="{FF2B5EF4-FFF2-40B4-BE49-F238E27FC236}">
                <a16:creationId xmlns:a16="http://schemas.microsoft.com/office/drawing/2014/main" id="{2AA658D6-5A67-BBDB-3EF8-7BC2483A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58" y="1830871"/>
            <a:ext cx="3489539" cy="43627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08:30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ACCREDITATION AND OPEN COFFEE</a:t>
            </a: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09:15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MUTUAL GROUP AUDITORIUM OPENING</a:t>
            </a: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09:30 h. - </a:t>
            </a: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10:00 </a:t>
            </a: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h.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WELCOME</a:t>
            </a:r>
          </a:p>
          <a:p>
            <a:pPr algn="l"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IFEMA Representative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José Ignacio Moya,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 Manager of FACONAUTO</a:t>
            </a:r>
            <a:endParaRPr lang="es-ES" sz="1000" b="1" kern="120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Montse Martínez,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commercial general manager of FACONAUTO</a:t>
            </a: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:00 h. - 10:30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SPEECH</a:t>
            </a: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Vehicle distribution and new trends in </a:t>
            </a:r>
            <a:r>
              <a:rPr lang="es-ES" sz="1000" b="1" kern="120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retailing</a:t>
            </a:r>
            <a:endParaRPr lang="es-ES" sz="1000" b="1" kern="120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Laureano </a:t>
            </a:r>
            <a:r>
              <a:rPr lang="es-ES" sz="1000" b="1" kern="120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Turienzo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World's leading and most influential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Spanish-language </a:t>
            </a:r>
            <a:r>
              <a:rPr lang="es-ES" sz="1000" kern="120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retailer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President of the Spanish </a:t>
            </a:r>
            <a:r>
              <a:rPr lang="es-ES" sz="1000" kern="120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Association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(AER)</a:t>
            </a:r>
          </a:p>
          <a:p>
            <a:pPr algn="l"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the support of </a:t>
            </a:r>
            <a:r>
              <a:rPr lang="es-ES" sz="1000" b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Cetelem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es-ES" sz="1000" b="1" kern="120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:30 h. - 11:00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 OF THE STUDY </a:t>
            </a: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"ECONOMIC IMPACT OF CONCESSIONAIRES".</a:t>
            </a:r>
          </a:p>
          <a:p>
            <a:pPr algn="l"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Manuel Sevillano,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Director of Reputation and Sustainability at ATREVIA</a:t>
            </a:r>
            <a:endParaRPr lang="es-ES" sz="1000" b="1" kern="120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endParaRPr lang="es-ES" sz="1000" b="1" kern="120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endParaRPr lang="es-ES" sz="1000" b="1" kern="120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7284A9-B8BE-6499-C0DE-6CE1A07C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698" y="1808163"/>
            <a:ext cx="3151490" cy="46320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dirty="0">
                <a:solidFill>
                  <a:srgbClr val="199C8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11:</a:t>
            </a:r>
            <a:r>
              <a:rPr lang="es-ES" sz="1000" b="1" kern="1200" dirty="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00 h. - 12:30 h. </a:t>
            </a: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FACONAUTO LIVE /OPEN CAFÉ</a:t>
            </a:r>
            <a:endParaRPr lang="es-ES" sz="1000" b="1" kern="1200" dirty="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dirty="0">
              <a:solidFill>
                <a:srgbClr val="199C8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 dirty="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12:30 h. - 13:30 h. </a:t>
            </a: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OPENING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Antonio </a:t>
            </a:r>
            <a:r>
              <a:rPr lang="es-ES" sz="1000" b="1" kern="12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Brufau</a:t>
            </a: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ES" sz="1000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chairman of REPSOL</a:t>
            </a:r>
          </a:p>
          <a:p>
            <a:pPr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pt-BR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Josep Maria </a:t>
            </a:r>
            <a:r>
              <a:rPr lang="pt-BR" sz="1000" b="1" kern="12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Recasens</a:t>
            </a:r>
            <a:r>
              <a:rPr lang="pt-BR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t-BR" sz="1000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President of </a:t>
            </a:r>
            <a:r>
              <a:rPr lang="es-ES" sz="1000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ANFAC </a:t>
            </a:r>
            <a:endParaRPr lang="es-ES" sz="1000" b="1" kern="1200" dirty="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Marta Blázquez, </a:t>
            </a:r>
            <a:r>
              <a:rPr lang="es-ES" sz="1000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President of FACONAUTO</a:t>
            </a:r>
            <a:endParaRPr lang="es-ES" sz="1000" b="1" kern="1200" dirty="0">
              <a:solidFill>
                <a:srgbClr val="1B9B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Government Representative</a:t>
            </a:r>
            <a:endParaRPr kumimoji="0" lang="es-ES" altLang="es-E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 dirty="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 dirty="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13:30 h. - 14:30 h. </a:t>
            </a: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LUNCH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 dirty="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14:30 h. - </a:t>
            </a:r>
            <a:r>
              <a:rPr lang="es-ES" sz="1000" b="1" kern="1200" dirty="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16:00 h. </a:t>
            </a: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WORKSHOPS / FACONAUTO LIVE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 dirty="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16:00 h. - 16:45 h. </a:t>
            </a: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Dialogue: the point of view of brands and manufacturers.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Miguel </a:t>
            </a:r>
            <a:r>
              <a:rPr lang="es-ES" sz="1000" b="1" kern="12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Carsi</a:t>
            </a:r>
            <a:r>
              <a:rPr lang="es-ES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ES" sz="1000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President and CEO of Toyota Spain</a:t>
            </a:r>
          </a:p>
          <a:p>
            <a:pPr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pt-BR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Sébastien </a:t>
            </a:r>
            <a:r>
              <a:rPr lang="pt-BR" sz="1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Guiges</a:t>
            </a:r>
            <a:r>
              <a:rPr lang="pt-BR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t-BR" sz="1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 Manager of Renault </a:t>
            </a:r>
            <a:r>
              <a:rPr lang="pt-BR" sz="1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Spain</a:t>
            </a:r>
            <a:endParaRPr lang="es-ES" sz="1000" kern="1200" dirty="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es-ES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Francisco Pérez Botello</a:t>
            </a:r>
            <a:r>
              <a:rPr lang="es-ES" sz="1000" b="1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ES" sz="1000" kern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President of Volkswagen Group Distribution Spain</a:t>
            </a:r>
          </a:p>
          <a:p>
            <a:pPr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kumimoji="0" lang="es-ES" altLang="es-ES" sz="10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Moderator</a:t>
            </a:r>
            <a:r>
              <a:rPr lang="es-ES" altLang="es-ES" sz="1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Raúl Morales, Communication Director of Faconauto</a:t>
            </a:r>
            <a:endParaRPr kumimoji="0" lang="es-ES" altLang="es-E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 dirty="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dirty="0">
              <a:solidFill>
                <a:srgbClr val="199C8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 dirty="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CuadroTexto 10">
            <a:extLst>
              <a:ext uri="{FF2B5EF4-FFF2-40B4-BE49-F238E27FC236}">
                <a16:creationId xmlns:a16="http://schemas.microsoft.com/office/drawing/2014/main" id="{334CD80E-A15D-37C6-AC70-FA063AD9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588" y="1674813"/>
            <a:ext cx="3768937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16:45 h. - 17:25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SPEECH (English/Spanish) 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China against all: innovation, electrification and geopolitics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Michael </a:t>
            </a:r>
            <a:r>
              <a:rPr lang="es-ES" sz="1000" b="1" kern="120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Dunne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ES" sz="1000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Industry Leader, Consultant, Investor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the support of CaixaBank </a:t>
            </a:r>
            <a:r>
              <a:rPr lang="es-ES" sz="1000" b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Payments 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 </a:t>
            </a:r>
            <a:r>
              <a:rPr lang="es-ES" sz="1000" b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Consumer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es-ES" sz="1000" b="1" kern="120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>
              <a:solidFill>
                <a:srgbClr val="199C8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17:25 h. - 17:55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SPEECH (English/Spanish)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Representative Marshall Motor Group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the support of BCA)</a:t>
            </a:r>
            <a:endParaRPr lang="es-ES" sz="1000" kern="120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kern="1200">
              <a:solidFill>
                <a:srgbClr val="199C8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18:00 h. - 20:00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AFTERWORK PARTY</a:t>
            </a: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kern="1200">
                <a:solidFill>
                  <a:srgbClr val="199C8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20:00 h. </a:t>
            </a:r>
            <a:r>
              <a:rPr lang="es-ES" sz="1000" b="1" kern="12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END OF THE DAY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000" b="0" i="0" u="none" strike="noStrike" kern="1200" cap="none" spc="0" normalizeH="0" baseline="0" noProof="0">
              <a:ln>
                <a:noFill/>
              </a:ln>
              <a:solidFill>
                <a:srgbClr val="194592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94EA8A8-7AED-2390-1955-A0BE8C0A1C7E}"/>
              </a:ext>
            </a:extLst>
          </p:cNvPr>
          <p:cNvCxnSpPr>
            <a:cxnSpLocks/>
            <a:endCxn id="20" idx="4"/>
          </p:cNvCxnSpPr>
          <p:nvPr/>
        </p:nvCxnSpPr>
        <p:spPr>
          <a:xfrm flipH="1">
            <a:off x="619125" y="1897348"/>
            <a:ext cx="12414" cy="3269129"/>
          </a:xfrm>
          <a:prstGeom prst="line">
            <a:avLst/>
          </a:prstGeom>
          <a:ln>
            <a:solidFill>
              <a:srgbClr val="CC38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BB511BDD-1409-0E7C-BAF4-ABB016EE3B5E}"/>
              </a:ext>
            </a:extLst>
          </p:cNvPr>
          <p:cNvSpPr/>
          <p:nvPr/>
        </p:nvSpPr>
        <p:spPr>
          <a:xfrm>
            <a:off x="547688" y="1876425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6FBCD59-8B06-5219-2DD4-FD4FB5EFE053}"/>
              </a:ext>
            </a:extLst>
          </p:cNvPr>
          <p:cNvSpPr/>
          <p:nvPr/>
        </p:nvSpPr>
        <p:spPr>
          <a:xfrm>
            <a:off x="547688" y="2207418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6AACC49-8914-74BA-A958-3A1702A4A588}"/>
              </a:ext>
            </a:extLst>
          </p:cNvPr>
          <p:cNvSpPr/>
          <p:nvPr/>
        </p:nvSpPr>
        <p:spPr>
          <a:xfrm>
            <a:off x="547688" y="2528886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577FBD6-5105-14E5-05ED-F0CB77177FC0}"/>
              </a:ext>
            </a:extLst>
          </p:cNvPr>
          <p:cNvSpPr/>
          <p:nvPr/>
        </p:nvSpPr>
        <p:spPr>
          <a:xfrm>
            <a:off x="547688" y="3624638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59B67B2-4CF9-3CA8-FE41-117890976F35}"/>
              </a:ext>
            </a:extLst>
          </p:cNvPr>
          <p:cNvSpPr/>
          <p:nvPr/>
        </p:nvSpPr>
        <p:spPr>
          <a:xfrm>
            <a:off x="547688" y="5023603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7ECDFF2-CD6C-D4C8-5A2E-288016E8AE9F}"/>
              </a:ext>
            </a:extLst>
          </p:cNvPr>
          <p:cNvCxnSpPr>
            <a:cxnSpLocks/>
            <a:stCxn id="23" idx="0"/>
          </p:cNvCxnSpPr>
          <p:nvPr/>
        </p:nvCxnSpPr>
        <p:spPr>
          <a:xfrm>
            <a:off x="4442324" y="1876425"/>
            <a:ext cx="0" cy="2414588"/>
          </a:xfrm>
          <a:prstGeom prst="line">
            <a:avLst/>
          </a:prstGeom>
          <a:ln>
            <a:solidFill>
              <a:srgbClr val="CC38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2AD83B1C-DB42-2901-77D6-9E0F0C5BF7A8}"/>
              </a:ext>
            </a:extLst>
          </p:cNvPr>
          <p:cNvSpPr/>
          <p:nvPr/>
        </p:nvSpPr>
        <p:spPr>
          <a:xfrm>
            <a:off x="4370887" y="1876425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04068E1-D140-CAB0-3641-84C740094E2B}"/>
              </a:ext>
            </a:extLst>
          </p:cNvPr>
          <p:cNvCxnSpPr>
            <a:cxnSpLocks/>
          </p:cNvCxnSpPr>
          <p:nvPr/>
        </p:nvCxnSpPr>
        <p:spPr>
          <a:xfrm>
            <a:off x="7925001" y="2019299"/>
            <a:ext cx="0" cy="2000251"/>
          </a:xfrm>
          <a:prstGeom prst="line">
            <a:avLst/>
          </a:prstGeom>
          <a:ln>
            <a:solidFill>
              <a:srgbClr val="CC38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C48DB4B7-B44F-62A7-5A6C-ADFA5FEBA367}"/>
              </a:ext>
            </a:extLst>
          </p:cNvPr>
          <p:cNvSpPr/>
          <p:nvPr/>
        </p:nvSpPr>
        <p:spPr>
          <a:xfrm>
            <a:off x="7853564" y="1876425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7ACD7E1D-78A3-3C5B-DA4D-1521DEEE683D}"/>
              </a:ext>
            </a:extLst>
          </p:cNvPr>
          <p:cNvSpPr/>
          <p:nvPr/>
        </p:nvSpPr>
        <p:spPr>
          <a:xfrm>
            <a:off x="4370887" y="2369202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1032E5F1-D474-F581-48B9-79A1CA572C0F}"/>
              </a:ext>
            </a:extLst>
          </p:cNvPr>
          <p:cNvSpPr/>
          <p:nvPr/>
        </p:nvSpPr>
        <p:spPr>
          <a:xfrm>
            <a:off x="4370887" y="4195764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0D6D37C8-B72D-551E-3CF4-69617AE2135B}"/>
              </a:ext>
            </a:extLst>
          </p:cNvPr>
          <p:cNvSpPr/>
          <p:nvPr/>
        </p:nvSpPr>
        <p:spPr>
          <a:xfrm>
            <a:off x="7853564" y="2807493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8C273CC-88E6-A0E6-7CD0-0FB22FEA74A6}"/>
              </a:ext>
            </a:extLst>
          </p:cNvPr>
          <p:cNvSpPr txBox="1"/>
          <p:nvPr/>
        </p:nvSpPr>
        <p:spPr>
          <a:xfrm>
            <a:off x="1565568" y="472605"/>
            <a:ext cx="207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>
                <a:solidFill>
                  <a:srgbClr val="199C84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AGENDA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34FE939-67AE-20B8-34F4-1F9666F5E2E9}"/>
              </a:ext>
            </a:extLst>
          </p:cNvPr>
          <p:cNvSpPr txBox="1"/>
          <p:nvPr/>
        </p:nvSpPr>
        <p:spPr>
          <a:xfrm>
            <a:off x="1565568" y="1079519"/>
            <a:ext cx="289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>
                <a:solidFill>
                  <a:srgbClr val="CC3882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MARCH 5TH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DF1ED72-14B3-17E4-1B9A-40B929BE1ED9}"/>
              </a:ext>
            </a:extLst>
          </p:cNvPr>
          <p:cNvSpPr/>
          <p:nvPr/>
        </p:nvSpPr>
        <p:spPr>
          <a:xfrm>
            <a:off x="4370887" y="3440511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41D1A3A-156A-07E2-7D21-99294108941A}"/>
              </a:ext>
            </a:extLst>
          </p:cNvPr>
          <p:cNvSpPr/>
          <p:nvPr/>
        </p:nvSpPr>
        <p:spPr>
          <a:xfrm>
            <a:off x="4370887" y="3749558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2C2659-6F95-F725-FF9C-FC28A275944B}"/>
              </a:ext>
            </a:extLst>
          </p:cNvPr>
          <p:cNvSpPr txBox="1"/>
          <p:nvPr/>
        </p:nvSpPr>
        <p:spPr>
          <a:xfrm>
            <a:off x="10222059" y="6228090"/>
            <a:ext cx="3939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Congresofaconauto.com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5F8E99-0AEC-EFF2-1F63-37AE2CF81319}"/>
              </a:ext>
            </a:extLst>
          </p:cNvPr>
          <p:cNvSpPr/>
          <p:nvPr/>
        </p:nvSpPr>
        <p:spPr>
          <a:xfrm>
            <a:off x="7853564" y="3559320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DCFAE7B5-835A-F62C-083F-6AB476A138AE}"/>
              </a:ext>
            </a:extLst>
          </p:cNvPr>
          <p:cNvSpPr/>
          <p:nvPr/>
        </p:nvSpPr>
        <p:spPr>
          <a:xfrm>
            <a:off x="7845421" y="3869534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846645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5C716-7174-6F2F-2D1B-E6B8766A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4EA1DE7-C604-6ED0-403E-2109195A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15" y="126164"/>
            <a:ext cx="2404360" cy="1352453"/>
          </a:xfrm>
          <a:prstGeom prst="rect">
            <a:avLst/>
          </a:prstGeom>
        </p:spPr>
      </p:pic>
      <p:sp>
        <p:nvSpPr>
          <p:cNvPr id="2" name="CuadroTexto 10">
            <a:extLst>
              <a:ext uri="{FF2B5EF4-FFF2-40B4-BE49-F238E27FC236}">
                <a16:creationId xmlns:a16="http://schemas.microsoft.com/office/drawing/2014/main" id="{CEB2851F-3E30-48F8-5DE2-4472E342A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59" y="1808163"/>
            <a:ext cx="4947941" cy="33239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08:30 h. </a:t>
            </a:r>
            <a:r>
              <a:rPr lang="es-E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OPEN CAFÉ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endParaRPr lang="es-ES" sz="1000" b="0" i="0" u="none" strike="noStrike" baseline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09:15 h. </a:t>
            </a:r>
            <a:r>
              <a:rPr lang="pt-BR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MUTUAL GROUP AUDITORIUM OPENING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 i="0" strike="noStrike" baseline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rgbClr val="199C84"/>
                </a:solidFill>
                <a:latin typeface="Lato" panose="020F0502020204030203" pitchFamily="34" charset="0"/>
              </a:rPr>
              <a:t>09:30 </a:t>
            </a:r>
            <a:r>
              <a:rPr lang="en-U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h. - 10:00 h. </a:t>
            </a:r>
            <a:r>
              <a:rPr lang="es-E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SPEECH (English/Spanish)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Electromobility: building a successful ecosystem for dealers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i="0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 - Lukas </a:t>
            </a:r>
            <a:r>
              <a:rPr lang="es-ES" sz="1000" b="1" i="0" strike="noStrike" baseline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Neckermann</a:t>
            </a:r>
            <a:r>
              <a:rPr lang="es-ES" sz="1000" b="1" i="0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, </a:t>
            </a:r>
            <a:r>
              <a:rPr lang="es-ES" sz="1000" i="0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strategic </a:t>
            </a:r>
            <a:r>
              <a:rPr lang="es-ES" sz="1000">
                <a:solidFill>
                  <a:schemeClr val="bg1"/>
                </a:solidFill>
                <a:latin typeface="Lato"/>
                <a:ea typeface="Lato"/>
                <a:cs typeface="Lato"/>
              </a:rPr>
              <a:t>consultant</a:t>
            </a:r>
            <a:r>
              <a:rPr lang="es-ES" sz="1000" i="0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, creator of the term </a:t>
            </a:r>
            <a:r>
              <a:rPr lang="es-ES" sz="1000">
                <a:solidFill>
                  <a:schemeClr val="bg1"/>
                </a:solidFill>
                <a:latin typeface="Lato"/>
                <a:ea typeface="Lato"/>
                <a:cs typeface="Lato"/>
              </a:rPr>
              <a:t>'Mobility Revolution'.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u="none">
                <a:solidFill>
                  <a:schemeClr val="bg1"/>
                </a:solidFill>
                <a:latin typeface="Lato" panose="020F0502020204030203" pitchFamily="34" charset="0"/>
              </a:rPr>
              <a:t>(With the 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support of BBVA </a:t>
            </a:r>
            <a:r>
              <a:rPr lang="es-ES" sz="1000" b="1" err="1">
                <a:solidFill>
                  <a:schemeClr val="bg1"/>
                </a:solidFill>
                <a:latin typeface="Lato" panose="020F0502020204030203" pitchFamily="34" charset="0"/>
              </a:rPr>
              <a:t>Consumer </a:t>
            </a:r>
            <a:r>
              <a:rPr lang="es-ES" sz="1000" b="1" err="1">
                <a:solidFill>
                  <a:schemeClr val="bg1"/>
                </a:solidFill>
                <a:latin typeface="Lato" panose="020F0502020204030203" pitchFamily="34" charset="0"/>
              </a:rPr>
              <a:t>Finance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s-ES" sz="1000" i="0" u="none" strike="noStrike" baseline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10</a:t>
            </a: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:00 h. - 10:30 h. 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DIALOGUE WITH...</a:t>
            </a: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000" b="1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- Martijn </a:t>
            </a:r>
            <a:r>
              <a:rPr lang="es-ES" sz="1000" b="1" i="0" u="none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ten </a:t>
            </a:r>
            <a:r>
              <a:rPr lang="es-ES" sz="1000" b="1" i="0" u="none" strike="noStrike" baseline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Brink</a:t>
            </a:r>
            <a:r>
              <a:rPr lang="es-ES" sz="1000" b="1" i="0" u="none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, </a:t>
            </a:r>
            <a:r>
              <a:rPr lang="es-ES" sz="1000" i="0" u="none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President and CEO, Mazda Motor </a:t>
            </a:r>
            <a:r>
              <a:rPr lang="es-ES" sz="1000" i="0" u="none" strike="noStrike" baseline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Europe</a:t>
            </a:r>
            <a:endParaRPr lang="es-ES" sz="1000" b="1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10</a:t>
            </a: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:30 h. - 11:15 h. </a:t>
            </a:r>
            <a:r>
              <a:rPr lang="es-E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DIALOGUE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Much more than a market. The future of the automotive industry in Europe: economic competitiveness, sustainability and social cohesion.</a:t>
            </a:r>
            <a:endParaRPr lang="en-US" sz="1000" b="1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endParaRPr lang="es-ES" sz="1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11:15 h. - </a:t>
            </a: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13:15 h. </a:t>
            </a:r>
            <a:r>
              <a:rPr lang="en-U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WORKSHOPS / FACONAUTO LIVE /OPEN CAFÉ</a:t>
            </a:r>
            <a:endParaRPr lang="es-ES" sz="1000" b="0" i="0" u="none" strike="noStrike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endParaRPr lang="es-ES" sz="1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91ADA7-9ED2-0687-275A-1C9E60F8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5009265"/>
            <a:ext cx="5111339" cy="11276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13:15 h. - 13:45 h. </a:t>
            </a:r>
            <a:r>
              <a:rPr lang="pt-BR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FACONAUTO "COMMITMENT" AWARDS CEREMONY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endParaRPr lang="pt-BR" sz="1000" b="1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13:45 h. </a:t>
            </a:r>
            <a:r>
              <a:rPr lang="es-E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V_CON 2024 STUDY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. Survey on dealers' vision of their brands.</a:t>
            </a:r>
            <a:endParaRPr lang="es-ES" sz="1000" b="1" i="0" u="none" strike="noStrike" baseline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00" b="1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- Manuel Diaz, </a:t>
            </a:r>
            <a:r>
              <a:rPr lang="es-ES" sz="1000" i="0" u="none" strike="noStrike" baseline="0">
                <a:solidFill>
                  <a:schemeClr val="bg1"/>
                </a:solidFill>
                <a:latin typeface="Lato" panose="020F0502020204030203" pitchFamily="34" charset="0"/>
              </a:rPr>
              <a:t>partner in charge of automotive, PwC Spain</a:t>
            </a:r>
            <a:endParaRPr lang="pt-BR" sz="1000" b="1" i="0" u="none" strike="noStrike" baseline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>
              <a:lnSpc>
                <a:spcPct val="60000"/>
              </a:lnSpc>
              <a:spcBef>
                <a:spcPts val="0"/>
              </a:spcBef>
              <a:buNone/>
            </a:pPr>
            <a:endParaRPr lang="pt-PT" sz="10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15</a:t>
            </a:r>
            <a:r>
              <a:rPr lang="es-ES" sz="1000" b="1" i="0" u="none" strike="noStrike" baseline="0">
                <a:solidFill>
                  <a:srgbClr val="199C84"/>
                </a:solidFill>
                <a:latin typeface="Lato" panose="020F0502020204030203" pitchFamily="34" charset="0"/>
              </a:rPr>
              <a:t>:00 h. </a:t>
            </a: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END OF THE CONGRESS</a:t>
            </a:r>
            <a:endParaRPr lang="es-ES" sz="1000" i="0" u="none" strike="noStrike" baseline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70661B7-1A72-0A6F-9847-FF8CB91E2C46}"/>
              </a:ext>
            </a:extLst>
          </p:cNvPr>
          <p:cNvSpPr/>
          <p:nvPr/>
        </p:nvSpPr>
        <p:spPr>
          <a:xfrm>
            <a:off x="998539" y="1870843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2C934BF-0DB6-8EC6-B344-3D0642EBA7C8}"/>
              </a:ext>
            </a:extLst>
          </p:cNvPr>
          <p:cNvSpPr/>
          <p:nvPr/>
        </p:nvSpPr>
        <p:spPr>
          <a:xfrm>
            <a:off x="998539" y="4737101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AAB937-B6D8-C849-0A0E-A2C87ADA117D}"/>
              </a:ext>
            </a:extLst>
          </p:cNvPr>
          <p:cNvSpPr/>
          <p:nvPr/>
        </p:nvSpPr>
        <p:spPr>
          <a:xfrm>
            <a:off x="998539" y="3616484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4525A95-6A04-5E1C-9A7B-46C9276B504A}"/>
              </a:ext>
            </a:extLst>
          </p:cNvPr>
          <p:cNvSpPr/>
          <p:nvPr/>
        </p:nvSpPr>
        <p:spPr>
          <a:xfrm>
            <a:off x="998539" y="2508826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5CB9FC7-CEA6-9F65-CB6B-982428ABCD51}"/>
              </a:ext>
            </a:extLst>
          </p:cNvPr>
          <p:cNvSpPr/>
          <p:nvPr/>
        </p:nvSpPr>
        <p:spPr>
          <a:xfrm>
            <a:off x="998539" y="2179297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3ED255E-50A7-A49E-41C8-B0F3C5C2265A}"/>
              </a:ext>
            </a:extLst>
          </p:cNvPr>
          <p:cNvSpPr txBox="1"/>
          <p:nvPr/>
        </p:nvSpPr>
        <p:spPr>
          <a:xfrm>
            <a:off x="1565568" y="472605"/>
            <a:ext cx="207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>
                <a:solidFill>
                  <a:srgbClr val="199C84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AGENDA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8B3546B-0A0A-6732-F180-A2146645E0DD}"/>
              </a:ext>
            </a:extLst>
          </p:cNvPr>
          <p:cNvSpPr txBox="1"/>
          <p:nvPr/>
        </p:nvSpPr>
        <p:spPr>
          <a:xfrm>
            <a:off x="1565568" y="1079519"/>
            <a:ext cx="289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>
                <a:solidFill>
                  <a:srgbClr val="CC3882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MARCH 6TH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453BE5-B0AB-ABDE-8F1E-C1296B1BFC5B}"/>
              </a:ext>
            </a:extLst>
          </p:cNvPr>
          <p:cNvSpPr txBox="1"/>
          <p:nvPr/>
        </p:nvSpPr>
        <p:spPr>
          <a:xfrm>
            <a:off x="10222059" y="6228090"/>
            <a:ext cx="3939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Congresofaconauto.com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C85674D-5AA8-0B15-2539-B14A7E09E288}"/>
              </a:ext>
            </a:extLst>
          </p:cNvPr>
          <p:cNvCxnSpPr>
            <a:cxnSpLocks/>
          </p:cNvCxnSpPr>
          <p:nvPr/>
        </p:nvCxnSpPr>
        <p:spPr>
          <a:xfrm>
            <a:off x="1069976" y="1908943"/>
            <a:ext cx="0" cy="4139432"/>
          </a:xfrm>
          <a:prstGeom prst="line">
            <a:avLst/>
          </a:prstGeom>
          <a:ln>
            <a:solidFill>
              <a:srgbClr val="CC38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F2C0236A-AD0E-A8E5-CD25-BA4310459645}"/>
              </a:ext>
            </a:extLst>
          </p:cNvPr>
          <p:cNvSpPr/>
          <p:nvPr/>
        </p:nvSpPr>
        <p:spPr>
          <a:xfrm>
            <a:off x="989058" y="5943601"/>
            <a:ext cx="142874" cy="142874"/>
          </a:xfrm>
          <a:prstGeom prst="ellipse">
            <a:avLst/>
          </a:prstGeom>
          <a:solidFill>
            <a:srgbClr val="CC38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89080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8CED12CC-20EB-EC0E-A58B-18FD5730FDD8}"/>
              </a:ext>
            </a:extLst>
          </p:cNvPr>
          <p:cNvSpPr txBox="1">
            <a:spLocks/>
          </p:cNvSpPr>
          <p:nvPr/>
        </p:nvSpPr>
        <p:spPr>
          <a:xfrm>
            <a:off x="1448792" y="2219969"/>
            <a:ext cx="6243241" cy="7619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SALA MADRID (English/Spanish)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>
                <a:solidFill>
                  <a:srgbClr val="CC3882"/>
                </a:solidFill>
                <a:latin typeface="Lato" panose="020F0502020204030203" pitchFamily="34" charset="0"/>
              </a:rPr>
              <a:t>Artificial Intelligence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From the personal to the </a:t>
            </a:r>
            <a:r>
              <a:rPr lang="es-ES" sz="1000" b="1" err="1">
                <a:solidFill>
                  <a:srgbClr val="199C84"/>
                </a:solidFill>
                <a:latin typeface="Lato" panose="020F0502020204030203" pitchFamily="34" charset="0"/>
              </a:rPr>
              <a:t>hyperpersonal</a:t>
            </a: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: The great automotive retail "reboot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nl-NL" sz="1000" b="1">
                <a:solidFill>
                  <a:schemeClr val="bg1"/>
                </a:solidFill>
                <a:latin typeface="Lato" panose="020F0502020204030203" pitchFamily="34" charset="0"/>
              </a:rPr>
              <a:t>- Maarten Bekkers</a:t>
            </a:r>
            <a:r>
              <a:rPr lang="nl-NL" sz="1000">
                <a:solidFill>
                  <a:schemeClr val="bg1"/>
                </a:solidFill>
                <a:latin typeface="Lato" panose="020F0502020204030203" pitchFamily="34" charset="0"/>
              </a:rPr>
              <a:t>, CEO and founder of Autochat</a:t>
            </a: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 b="1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 b="1">
              <a:solidFill>
                <a:srgbClr val="CC3882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SALA MADRID (French/Spanish)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>
                <a:solidFill>
                  <a:srgbClr val="CC3882"/>
                </a:solidFill>
                <a:latin typeface="Lato" panose="020F0502020204030203" pitchFamily="34" charset="0"/>
              </a:rPr>
              <a:t>Technology and customer</a:t>
            </a:r>
            <a:endParaRPr lang="es-ES" sz="1000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Automotive </a:t>
            </a:r>
            <a:r>
              <a:rPr lang="es-ES" sz="1000" b="1" err="1">
                <a:solidFill>
                  <a:srgbClr val="199C84"/>
                </a:solidFill>
                <a:latin typeface="Lato" panose="020F0502020204030203" pitchFamily="34" charset="0"/>
              </a:rPr>
              <a:t>call </a:t>
            </a: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centers: boosting performance and connecting with the customer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nl-NL" sz="1000" b="1">
                <a:solidFill>
                  <a:schemeClr val="bg1"/>
                </a:solidFill>
                <a:latin typeface="Lato" panose="020F0502020204030203" pitchFamily="34" charset="0"/>
              </a:rPr>
              <a:t>- Benoit Gicquel, </a:t>
            </a:r>
            <a:r>
              <a:rPr lang="nl-NL" sz="1000">
                <a:solidFill>
                  <a:schemeClr val="bg1"/>
                </a:solidFill>
                <a:latin typeface="Lato" panose="020F0502020204030203" pitchFamily="34" charset="0"/>
              </a:rPr>
              <a:t>Marketing and IT Director, Automobiles DBF</a:t>
            </a:r>
            <a:endParaRPr lang="es-ES" sz="1000" b="1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 b="1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>
              <a:solidFill>
                <a:srgbClr val="CC3882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>
                <a:solidFill>
                  <a:srgbClr val="CC3882"/>
                </a:solidFill>
                <a:latin typeface="Lato" panose="020F0502020204030203" pitchFamily="34" charset="0"/>
              </a:rPr>
              <a:t>Electric vehicle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ROMA ROOM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From interest to action: driving electric vehicles at dealerships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- Ricardo Oliveira</a:t>
            </a:r>
            <a:r>
              <a:rPr lang="es-ES" sz="1000">
                <a:solidFill>
                  <a:schemeClr val="bg1"/>
                </a:solidFill>
                <a:latin typeface="Lato" panose="020F0502020204030203" pitchFamily="34" charset="0"/>
              </a:rPr>
              <a:t>, founder and mentor of </a:t>
            </a:r>
            <a:r>
              <a:rPr lang="es-ES" sz="1000" err="1">
                <a:solidFill>
                  <a:schemeClr val="bg1"/>
                </a:solidFill>
                <a:latin typeface="Lato" panose="020F0502020204030203" pitchFamily="34" charset="0"/>
              </a:rPr>
              <a:t>World </a:t>
            </a:r>
            <a:r>
              <a:rPr lang="es-ES" sz="1000" err="1">
                <a:solidFill>
                  <a:schemeClr val="bg1"/>
                </a:solidFill>
                <a:latin typeface="Lato" panose="020F0502020204030203" pitchFamily="34" charset="0"/>
              </a:rPr>
              <a:t>Shopper</a:t>
            </a: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0A89DB0-1DAE-2409-FCA9-B9A769FD8183}"/>
              </a:ext>
            </a:extLst>
          </p:cNvPr>
          <p:cNvSpPr/>
          <p:nvPr/>
        </p:nvSpPr>
        <p:spPr>
          <a:xfrm>
            <a:off x="1514474" y="1057402"/>
            <a:ext cx="3286125" cy="431800"/>
          </a:xfrm>
          <a:prstGeom prst="roundRect">
            <a:avLst>
              <a:gd name="adj" fmla="val 50000"/>
            </a:avLst>
          </a:prstGeom>
          <a:solidFill>
            <a:srgbClr val="CC3882"/>
          </a:solidFill>
          <a:ln>
            <a:solidFill>
              <a:srgbClr val="CC38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latin typeface="Lato Black" panose="020F0A02020204030203" pitchFamily="34" charset="0"/>
              </a:rPr>
              <a:t>WORKSHOPS MARCH 5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E8D6C63-DA48-4FB4-3BDE-EC573386388B}"/>
              </a:ext>
            </a:extLst>
          </p:cNvPr>
          <p:cNvSpPr/>
          <p:nvPr/>
        </p:nvSpPr>
        <p:spPr>
          <a:xfrm>
            <a:off x="1545431" y="1990725"/>
            <a:ext cx="2076450" cy="141605"/>
          </a:xfrm>
          <a:prstGeom prst="roundRect">
            <a:avLst>
              <a:gd name="adj" fmla="val 50000"/>
            </a:avLst>
          </a:prstGeom>
          <a:solidFill>
            <a:srgbClr val="CC3882"/>
          </a:solidFill>
          <a:ln>
            <a:solidFill>
              <a:srgbClr val="CC38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>
                <a:latin typeface="Lato Black" panose="020F0A02020204030203" pitchFamily="34" charset="0"/>
              </a:rPr>
              <a:t>2:30 p.m.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AF2CFE2-0215-457D-A00B-9029EBB25D23}"/>
              </a:ext>
            </a:extLst>
          </p:cNvPr>
          <p:cNvSpPr/>
          <p:nvPr/>
        </p:nvSpPr>
        <p:spPr>
          <a:xfrm>
            <a:off x="1552574" y="2989580"/>
            <a:ext cx="2076450" cy="141605"/>
          </a:xfrm>
          <a:prstGeom prst="roundRect">
            <a:avLst>
              <a:gd name="adj" fmla="val 50000"/>
            </a:avLst>
          </a:prstGeom>
          <a:solidFill>
            <a:srgbClr val="CC3882"/>
          </a:solidFill>
          <a:ln>
            <a:solidFill>
              <a:srgbClr val="CC38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>
                <a:latin typeface="Lato Black" panose="020F0A02020204030203" pitchFamily="34" charset="0"/>
              </a:rPr>
              <a:t>3:30 p.m.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1451CEE-15AE-7EAC-000D-55A76B8FCCD4}"/>
              </a:ext>
            </a:extLst>
          </p:cNvPr>
          <p:cNvSpPr/>
          <p:nvPr/>
        </p:nvSpPr>
        <p:spPr>
          <a:xfrm>
            <a:off x="1564481" y="4019540"/>
            <a:ext cx="2076450" cy="141605"/>
          </a:xfrm>
          <a:prstGeom prst="roundRect">
            <a:avLst>
              <a:gd name="adj" fmla="val 50000"/>
            </a:avLst>
          </a:prstGeom>
          <a:solidFill>
            <a:srgbClr val="CC3882"/>
          </a:solidFill>
          <a:ln>
            <a:solidFill>
              <a:srgbClr val="CC38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>
                <a:latin typeface="Lato Black" panose="020F0A02020204030203" pitchFamily="34" charset="0"/>
              </a:rPr>
              <a:t>3:30 p.m.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0C3CAF-E64C-07DB-7475-5121F0C23ADC}"/>
              </a:ext>
            </a:extLst>
          </p:cNvPr>
          <p:cNvSpPr txBox="1"/>
          <p:nvPr/>
        </p:nvSpPr>
        <p:spPr>
          <a:xfrm>
            <a:off x="10222059" y="6228090"/>
            <a:ext cx="3939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Congresofaconauto.com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8C328AE3-0F30-1C22-8647-C2BAEC2D8429}"/>
              </a:ext>
            </a:extLst>
          </p:cNvPr>
          <p:cNvSpPr txBox="1">
            <a:spLocks/>
          </p:cNvSpPr>
          <p:nvPr/>
        </p:nvSpPr>
        <p:spPr>
          <a:xfrm>
            <a:off x="6619777" y="2219969"/>
            <a:ext cx="6243241" cy="7619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SALA MADRID (English/Spanish)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>
                <a:solidFill>
                  <a:srgbClr val="CC3882"/>
                </a:solidFill>
                <a:latin typeface="Lato" panose="020F0502020204030203" pitchFamily="34" charset="0"/>
              </a:rPr>
              <a:t>Artificial Intelligence</a:t>
            </a:r>
            <a:endParaRPr lang="es-ES" sz="1000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Beyond fads, how IA is transforming the dealership business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nl-NL" sz="1000" b="1">
                <a:solidFill>
                  <a:schemeClr val="bg1"/>
                </a:solidFill>
                <a:latin typeface="Lato" panose="020F0502020204030203" pitchFamily="34" charset="0"/>
              </a:rPr>
              <a:t>- Johan Sundstrand, </a:t>
            </a:r>
            <a:r>
              <a:rPr lang="nl-NL" sz="1000">
                <a:solidFill>
                  <a:schemeClr val="bg1"/>
                </a:solidFill>
                <a:latin typeface="Lato" panose="020F0502020204030203" pitchFamily="34" charset="0"/>
              </a:rPr>
              <a:t>CEO of Phyron AI</a:t>
            </a:r>
            <a:endParaRPr lang="es-ES" sz="1000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 b="1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 b="1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PARIS ROOM (French/Spanish)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>
                <a:solidFill>
                  <a:srgbClr val="CC3882"/>
                </a:solidFill>
                <a:latin typeface="Lato" panose="020F0502020204030203" pitchFamily="34" charset="0"/>
              </a:rPr>
              <a:t>Used Vehicle</a:t>
            </a:r>
            <a:endParaRPr lang="es-ES" sz="1000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Transforming thanks to the used-vehicle: </a:t>
            </a:r>
            <a:r>
              <a:rPr lang="es-ES" sz="1000" b="1" err="1">
                <a:solidFill>
                  <a:srgbClr val="199C84"/>
                </a:solidFill>
                <a:latin typeface="Lato" panose="020F0502020204030203" pitchFamily="34" charset="0"/>
              </a:rPr>
              <a:t>Clicars</a:t>
            </a: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, from startup to international </a:t>
            </a:r>
            <a:r>
              <a:rPr lang="es-ES" sz="1000" b="1" err="1">
                <a:solidFill>
                  <a:srgbClr val="199C84"/>
                </a:solidFill>
                <a:latin typeface="Lato" panose="020F0502020204030203" pitchFamily="34" charset="0"/>
              </a:rPr>
              <a:t>omnichannel </a:t>
            </a: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company</a:t>
            </a:r>
            <a:endParaRPr lang="es-ES" sz="1000" b="1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- José Carlos Valle, </a:t>
            </a:r>
            <a:r>
              <a:rPr lang="es-ES" sz="1000">
                <a:solidFill>
                  <a:schemeClr val="bg1"/>
                </a:solidFill>
                <a:latin typeface="Lato" panose="020F0502020204030203" pitchFamily="34" charset="0"/>
              </a:rPr>
              <a:t>CEO of </a:t>
            </a:r>
            <a:r>
              <a:rPr lang="es-ES" sz="1000" err="1">
                <a:solidFill>
                  <a:schemeClr val="bg1"/>
                </a:solidFill>
                <a:latin typeface="Lato" panose="020F0502020204030203" pitchFamily="34" charset="0"/>
              </a:rPr>
              <a:t>Clicars</a:t>
            </a:r>
            <a:endParaRPr lang="es-ES" sz="1000" b="1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 b="1">
              <a:solidFill>
                <a:srgbClr val="199C84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 b="1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BERLIN ROOM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>
                <a:solidFill>
                  <a:srgbClr val="CC3882"/>
                </a:solidFill>
                <a:latin typeface="Lato" panose="020F0502020204030203" pitchFamily="34" charset="0"/>
              </a:rPr>
              <a:t>After sales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rgbClr val="199C84"/>
                </a:solidFill>
                <a:latin typeface="Lato" panose="020F0502020204030203" pitchFamily="34" charset="0"/>
              </a:rPr>
              <a:t>Electric vehicle and repair: real impact on costs (based on data).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es-ES" sz="1000" b="1">
                <a:solidFill>
                  <a:schemeClr val="bg1"/>
                </a:solidFill>
                <a:latin typeface="Lato" panose="020F0502020204030203" pitchFamily="34" charset="0"/>
              </a:rPr>
              <a:t>- Pablo </a:t>
            </a:r>
            <a:r>
              <a:rPr lang="es-ES" sz="1000" b="1" err="1">
                <a:solidFill>
                  <a:schemeClr val="bg1"/>
                </a:solidFill>
                <a:latin typeface="Lato" panose="020F0502020204030203" pitchFamily="34" charset="0"/>
              </a:rPr>
              <a:t>Liñares</a:t>
            </a:r>
            <a:r>
              <a:rPr lang="es-ES" sz="1000">
                <a:solidFill>
                  <a:schemeClr val="bg1"/>
                </a:solidFill>
                <a:latin typeface="Lato" panose="020F0502020204030203" pitchFamily="34" charset="0"/>
              </a:rPr>
              <a:t>, Marketing Director of GT Motive</a:t>
            </a: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s-ES" sz="100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9CFB48D-1C9D-92B9-DEDF-F6D9F5AE257C}"/>
              </a:ext>
            </a:extLst>
          </p:cNvPr>
          <p:cNvSpPr/>
          <p:nvPr/>
        </p:nvSpPr>
        <p:spPr>
          <a:xfrm>
            <a:off x="6666409" y="1057402"/>
            <a:ext cx="3286125" cy="431800"/>
          </a:xfrm>
          <a:prstGeom prst="roundRect">
            <a:avLst>
              <a:gd name="adj" fmla="val 50000"/>
            </a:avLst>
          </a:prstGeom>
          <a:solidFill>
            <a:srgbClr val="199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latin typeface="Lato Black" panose="020F0A02020204030203" pitchFamily="34" charset="0"/>
              </a:rPr>
              <a:t>WORKSHOPS MARCH 6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49B0198-8C30-B7E0-1EA3-35D63E8728EB}"/>
              </a:ext>
            </a:extLst>
          </p:cNvPr>
          <p:cNvSpPr/>
          <p:nvPr/>
        </p:nvSpPr>
        <p:spPr>
          <a:xfrm>
            <a:off x="6687840" y="1954900"/>
            <a:ext cx="2076450" cy="141605"/>
          </a:xfrm>
          <a:prstGeom prst="roundRect">
            <a:avLst>
              <a:gd name="adj" fmla="val 50000"/>
            </a:avLst>
          </a:prstGeom>
          <a:solidFill>
            <a:srgbClr val="199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>
                <a:latin typeface="Lato Black" panose="020F0A02020204030203" pitchFamily="34" charset="0"/>
              </a:rPr>
              <a:t>11:30 a.m.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CFEFD3B-3DE3-5444-451A-1E72DF69DE4B}"/>
              </a:ext>
            </a:extLst>
          </p:cNvPr>
          <p:cNvSpPr/>
          <p:nvPr/>
        </p:nvSpPr>
        <p:spPr>
          <a:xfrm>
            <a:off x="6679655" y="2994850"/>
            <a:ext cx="2076450" cy="141605"/>
          </a:xfrm>
          <a:prstGeom prst="roundRect">
            <a:avLst>
              <a:gd name="adj" fmla="val 50000"/>
            </a:avLst>
          </a:prstGeom>
          <a:solidFill>
            <a:srgbClr val="199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>
                <a:latin typeface="Lato Black" panose="020F0A02020204030203" pitchFamily="34" charset="0"/>
              </a:rPr>
              <a:t>11:30 a.m.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7B48419-4C9B-4384-0ADB-3FEB2615CC24}"/>
              </a:ext>
            </a:extLst>
          </p:cNvPr>
          <p:cNvSpPr/>
          <p:nvPr/>
        </p:nvSpPr>
        <p:spPr>
          <a:xfrm>
            <a:off x="6687840" y="4029064"/>
            <a:ext cx="2076450" cy="141605"/>
          </a:xfrm>
          <a:prstGeom prst="roundRect">
            <a:avLst>
              <a:gd name="adj" fmla="val 50000"/>
            </a:avLst>
          </a:prstGeom>
          <a:solidFill>
            <a:srgbClr val="199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>
                <a:latin typeface="Lato Black" panose="020F0A02020204030203" pitchFamily="34" charset="0"/>
              </a:rPr>
              <a:t>11:30 a.m.</a:t>
            </a:r>
          </a:p>
        </p:txBody>
      </p:sp>
    </p:spTree>
    <p:extLst>
      <p:ext uri="{BB962C8B-B14F-4D97-AF65-F5344CB8AC3E}">
        <p14:creationId xmlns:p14="http://schemas.microsoft.com/office/powerpoint/2010/main" val="114969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daa346-ee22-4288-bd4b-e5faa5f7d2a5">
      <Terms xmlns="http://schemas.microsoft.com/office/infopath/2007/PartnerControls"/>
    </lcf76f155ced4ddcb4097134ff3c332f>
    <TaxCatchAll xmlns="c8c59bff-65f3-4c5c-b619-02ff75da8f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4A549A34C2FB4BA8D535D8A7948CDA" ma:contentTypeVersion="15" ma:contentTypeDescription="Crear nuevo documento." ma:contentTypeScope="" ma:versionID="34ed1cb452bbb0ed8add1b51cdf006d8">
  <xsd:schema xmlns:xsd="http://www.w3.org/2001/XMLSchema" xmlns:xs="http://www.w3.org/2001/XMLSchema" xmlns:p="http://schemas.microsoft.com/office/2006/metadata/properties" xmlns:ns2="c8c59bff-65f3-4c5c-b619-02ff75da8f01" xmlns:ns3="abdaa346-ee22-4288-bd4b-e5faa5f7d2a5" targetNamespace="http://schemas.microsoft.com/office/2006/metadata/properties" ma:root="true" ma:fieldsID="f2d47a2d5a9e62c619e1f7f756990ab2" ns2:_="" ns3:_="">
    <xsd:import namespace="c8c59bff-65f3-4c5c-b619-02ff75da8f01"/>
    <xsd:import namespace="abdaa346-ee22-4288-bd4b-e5faa5f7d2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59bff-65f3-4c5c-b619-02ff75da8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5681f22-915e-482b-92a1-10134f9a01dd}" ma:internalName="TaxCatchAll" ma:showField="CatchAllData" ma:web="c8c59bff-65f3-4c5c-b619-02ff75da8f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aa346-ee22-4288-bd4b-e5faa5f7d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bf78aeb5-31f5-405b-91be-b587ca6a9a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988240-E05C-4E2F-A0C2-BA775D9DC85D}">
  <ds:schemaRefs>
    <ds:schemaRef ds:uri="abdaa346-ee22-4288-bd4b-e5faa5f7d2a5"/>
    <ds:schemaRef ds:uri="c8c59bff-65f3-4c5c-b619-02ff75da8f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155B12-F651-472A-8545-5DB90BE17C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9EE14-F9D4-4074-A59B-A953FD33A8F9}">
  <ds:schemaRefs>
    <ds:schemaRef ds:uri="abdaa346-ee22-4288-bd4b-e5faa5f7d2a5"/>
    <ds:schemaRef ds:uri="c8c59bff-65f3-4c5c-b619-02ff75da8f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otalTime>4</ap:TotalTime>
  <ap:Words>736</ap:Words>
  <ap:Application>Microsoft Office PowerPoint</ap:Application>
  <ap:PresentationFormat>Panorámica</ap:PresentationFormat>
  <ap:Paragraphs>125</ap:Paragraphs>
  <ap:Slides>4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ap:HeadingPairs>
  <ap:TitlesOfParts>
    <vt:vector baseType="lpstr" size="13">
      <vt:lpstr>Aptos</vt:lpstr>
      <vt:lpstr>Aptos Display</vt:lpstr>
      <vt:lpstr>Arial</vt:lpstr>
      <vt:lpstr>Gotham</vt:lpstr>
      <vt:lpstr>Lato</vt:lpstr>
      <vt:lpstr>Lato Black</vt:lpstr>
      <vt:lpstr>Lato ExtraBold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Álvaro Ballesteros</dc:creator>
  <lastModifiedBy>Raúl Morales</lastModifiedBy>
  <revision>1</revision>
  <lastPrinted>2024-12-18T06:31:54.0000000Z</lastPrinted>
  <dcterms:created xsi:type="dcterms:W3CDTF">2024-12-09T09:16:07.0000000Z</dcterms:created>
  <dcterms:modified xsi:type="dcterms:W3CDTF">2025-01-14T14:29:16.0000000Z</dcterms:modified>
  <keywords>, docId:890CFE9E2C71034E819C31B55D5E2960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0x010100D54A549A34C2FB4BA8D535D8A7948CDA</vt:lpwstr>
  </property>
  <property fmtid="{D5CDD505-2E9C-101B-9397-08002B2CF9AE}" pid="3" name="MediaServiceImageTags">
    <vt:lpwstr/>
  </property>
</Properties>
</file>